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8858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dé temor, hablar por Cristo,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que brille en ti su luz.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 al que te redimió confiesa;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debes a Jesús.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7500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de temor, no te de temor,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Nunca, nunca, nunca;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tu Salvador amante,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¡Nunca pues te dé temor!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8858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dé temor hacer por Cristo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Cuanto de tu mano está;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 con amor, con fe y constancia;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 trabajos premiará.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7500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de temor, no te de temor,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Nunca, nunca, nunca;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tu Salvador amante,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¡Nunca pues te dé temor!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8858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dé temor sufrir por Cristo,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reproches, o el dolor;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Sufre con amor tus pruebas todas,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 sufrió tu Salvador.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7500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de temor, no te de temor,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Nunca, nunca, nunca;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tu Salvador amante,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¡Nunca pues te dé temor!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8858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dé temor vivir por Cristo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 vida que te da;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tan sólo en él por siempre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fiares, El con bien te saciará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2"/>
            <a:ext cx="9144000" cy="685270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7500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 de temor, no te de temor,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Nunca, nunca, nunca;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tu Salvador amante,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¡Nunca pues te dé temor!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229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3</cp:revision>
  <dcterms:created xsi:type="dcterms:W3CDTF">2010-06-23T12:25:12Z</dcterms:created>
  <dcterms:modified xsi:type="dcterms:W3CDTF">2011-02-23T09:35:27Z</dcterms:modified>
</cp:coreProperties>
</file>