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61" r:id="rId5"/>
    <p:sldId id="259" r:id="rId6"/>
    <p:sldId id="262" r:id="rId7"/>
    <p:sldId id="260" r:id="rId8"/>
    <p:sldId id="263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12-C733-4F1F-8B79-CFD6D02D346E}" type="datetimeFigureOut">
              <a:rPr lang="es-ES" smtClean="0"/>
              <a:pPr/>
              <a:t>23/02/2011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12-C733-4F1F-8B79-CFD6D02D346E}" type="datetimeFigureOut">
              <a:rPr lang="es-ES" smtClean="0"/>
              <a:pPr/>
              <a:t>23/02/2011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12-C733-4F1F-8B79-CFD6D02D346E}" type="datetimeFigureOut">
              <a:rPr lang="es-ES" smtClean="0"/>
              <a:pPr/>
              <a:t>23/02/2011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12-C733-4F1F-8B79-CFD6D02D346E}" type="datetimeFigureOut">
              <a:rPr lang="es-ES" smtClean="0"/>
              <a:pPr/>
              <a:t>23/02/2011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12-C733-4F1F-8B79-CFD6D02D346E}" type="datetimeFigureOut">
              <a:rPr lang="es-ES" smtClean="0"/>
              <a:pPr/>
              <a:t>23/02/2011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12-C733-4F1F-8B79-CFD6D02D346E}" type="datetimeFigureOut">
              <a:rPr lang="es-ES" smtClean="0"/>
              <a:pPr/>
              <a:t>23/02/2011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12-C733-4F1F-8B79-CFD6D02D346E}" type="datetimeFigureOut">
              <a:rPr lang="es-ES" smtClean="0"/>
              <a:pPr/>
              <a:t>23/02/2011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12-C733-4F1F-8B79-CFD6D02D346E}" type="datetimeFigureOut">
              <a:rPr lang="es-ES" smtClean="0"/>
              <a:pPr/>
              <a:t>23/02/2011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12-C733-4F1F-8B79-CFD6D02D346E}" type="datetimeFigureOut">
              <a:rPr lang="es-ES" smtClean="0"/>
              <a:pPr/>
              <a:t>23/02/2011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12-C733-4F1F-8B79-CFD6D02D346E}" type="datetimeFigureOut">
              <a:rPr lang="es-ES" smtClean="0"/>
              <a:pPr/>
              <a:t>23/02/2011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12-C733-4F1F-8B79-CFD6D02D346E}" type="datetimeFigureOut">
              <a:rPr lang="es-ES" smtClean="0"/>
              <a:pPr/>
              <a:t>23/02/2011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F6CE12-C733-4F1F-8B79-CFD6D02D346E}" type="datetimeFigureOut">
              <a:rPr lang="es-ES" smtClean="0"/>
              <a:pPr/>
              <a:t>23/02/2011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7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92"/>
            <a:ext cx="9144000" cy="6852708"/>
          </a:xfrm>
          <a:prstGeom prst="rect">
            <a:avLst/>
          </a:prstGeom>
        </p:spPr>
      </p:pic>
      <p:sp>
        <p:nvSpPr>
          <p:cNvPr id="4" name="3 Rectángulo"/>
          <p:cNvSpPr/>
          <p:nvPr/>
        </p:nvSpPr>
        <p:spPr>
          <a:xfrm>
            <a:off x="5643570" y="6215082"/>
            <a:ext cx="325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/>
              <a:t>www.iglesiaciudadmeridiana.org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285720" y="1571612"/>
            <a:ext cx="885828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te dé temor, hablar por Cristo,</a:t>
            </a:r>
          </a:p>
          <a:p>
            <a:r>
              <a:rPr lang="es-E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Haz que brille en ti su luz.</a:t>
            </a:r>
          </a:p>
          <a:p>
            <a:r>
              <a:rPr lang="es-E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Siempre al que te redimió confiesa;</a:t>
            </a:r>
          </a:p>
          <a:p>
            <a:r>
              <a:rPr lang="es-E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Todo debes a Jesús.</a:t>
            </a:r>
            <a:endParaRPr lang="es-ES" sz="4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7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92"/>
            <a:ext cx="9144000" cy="6852708"/>
          </a:xfrm>
          <a:prstGeom prst="rect">
            <a:avLst/>
          </a:prstGeom>
        </p:spPr>
      </p:pic>
      <p:sp>
        <p:nvSpPr>
          <p:cNvPr id="4" name="3 Rectángulo"/>
          <p:cNvSpPr/>
          <p:nvPr/>
        </p:nvSpPr>
        <p:spPr>
          <a:xfrm>
            <a:off x="5643570" y="6215082"/>
            <a:ext cx="325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/>
              <a:t>www.iglesiaciudadmeridiana.org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285720" y="1571612"/>
            <a:ext cx="750099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te de temor, no te de temor,</a:t>
            </a:r>
          </a:p>
          <a:p>
            <a:r>
              <a:rPr lang="es-ES" sz="4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Nunca, nunca, nunca;</a:t>
            </a:r>
          </a:p>
          <a:p>
            <a:r>
              <a:rPr lang="es-ES" sz="4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 tu Salvador amante,</a:t>
            </a:r>
          </a:p>
          <a:p>
            <a:r>
              <a:rPr lang="es-ES" sz="4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¡Nunca pues te dé temor!</a:t>
            </a:r>
            <a:endParaRPr lang="es-ES" sz="4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7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92"/>
            <a:ext cx="9144000" cy="6852708"/>
          </a:xfrm>
          <a:prstGeom prst="rect">
            <a:avLst/>
          </a:prstGeom>
        </p:spPr>
      </p:pic>
      <p:sp>
        <p:nvSpPr>
          <p:cNvPr id="4" name="3 Rectángulo"/>
          <p:cNvSpPr/>
          <p:nvPr/>
        </p:nvSpPr>
        <p:spPr>
          <a:xfrm>
            <a:off x="5643570" y="6215082"/>
            <a:ext cx="325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/>
              <a:t>www.iglesiaciudadmeridiana.org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285720" y="1571612"/>
            <a:ext cx="885828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te dé temor hacer por Cristo</a:t>
            </a:r>
          </a:p>
          <a:p>
            <a:r>
              <a:rPr lang="es-E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Cuanto de tu mano está;</a:t>
            </a:r>
          </a:p>
          <a:p>
            <a:r>
              <a:rPr lang="es-E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Obra con amor, con fe y constancia;</a:t>
            </a:r>
          </a:p>
          <a:p>
            <a:r>
              <a:rPr lang="es-E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Tus trabajos premiará.</a:t>
            </a:r>
            <a:endParaRPr lang="es-ES" sz="4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7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92"/>
            <a:ext cx="9144000" cy="6852708"/>
          </a:xfrm>
          <a:prstGeom prst="rect">
            <a:avLst/>
          </a:prstGeom>
        </p:spPr>
      </p:pic>
      <p:sp>
        <p:nvSpPr>
          <p:cNvPr id="4" name="3 Rectángulo"/>
          <p:cNvSpPr/>
          <p:nvPr/>
        </p:nvSpPr>
        <p:spPr>
          <a:xfrm>
            <a:off x="5643570" y="6215082"/>
            <a:ext cx="325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/>
              <a:t>www.iglesiaciudadmeridiana.org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285720" y="1571612"/>
            <a:ext cx="750099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te de temor, no te de temor,</a:t>
            </a:r>
          </a:p>
          <a:p>
            <a:r>
              <a:rPr lang="es-ES" sz="4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Nunca, nunca, nunca;</a:t>
            </a:r>
          </a:p>
          <a:p>
            <a:r>
              <a:rPr lang="es-ES" sz="4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 tu Salvador amante,</a:t>
            </a:r>
          </a:p>
          <a:p>
            <a:r>
              <a:rPr lang="es-ES" sz="4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¡Nunca pues te dé temor!</a:t>
            </a:r>
            <a:endParaRPr lang="es-ES" sz="4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7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92"/>
            <a:ext cx="9144000" cy="6852708"/>
          </a:xfrm>
          <a:prstGeom prst="rect">
            <a:avLst/>
          </a:prstGeom>
        </p:spPr>
      </p:pic>
      <p:sp>
        <p:nvSpPr>
          <p:cNvPr id="4" name="3 Rectángulo"/>
          <p:cNvSpPr/>
          <p:nvPr/>
        </p:nvSpPr>
        <p:spPr>
          <a:xfrm>
            <a:off x="5643570" y="6215082"/>
            <a:ext cx="325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/>
              <a:t>www.iglesiaciudadmeridiana.org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285720" y="1571612"/>
            <a:ext cx="885828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te dé temor sufrir por Cristo,</a:t>
            </a:r>
          </a:p>
          <a:p>
            <a:r>
              <a:rPr lang="es-E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reproches, o el dolor;</a:t>
            </a:r>
          </a:p>
          <a:p>
            <a:r>
              <a:rPr lang="es-E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Sufre con amor tus pruebas todas,</a:t>
            </a:r>
          </a:p>
          <a:p>
            <a:r>
              <a:rPr lang="es-E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Cual sufrió tu Salvador.</a:t>
            </a:r>
            <a:endParaRPr lang="es-ES" sz="4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7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92"/>
            <a:ext cx="9144000" cy="6852708"/>
          </a:xfrm>
          <a:prstGeom prst="rect">
            <a:avLst/>
          </a:prstGeom>
        </p:spPr>
      </p:pic>
      <p:sp>
        <p:nvSpPr>
          <p:cNvPr id="4" name="3 Rectángulo"/>
          <p:cNvSpPr/>
          <p:nvPr/>
        </p:nvSpPr>
        <p:spPr>
          <a:xfrm>
            <a:off x="5643570" y="6215082"/>
            <a:ext cx="325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/>
              <a:t>www.iglesiaciudadmeridiana.org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285720" y="1571612"/>
            <a:ext cx="750099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te de temor, no te de temor,</a:t>
            </a:r>
          </a:p>
          <a:p>
            <a:r>
              <a:rPr lang="es-ES" sz="4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Nunca, nunca, nunca;</a:t>
            </a:r>
          </a:p>
          <a:p>
            <a:r>
              <a:rPr lang="es-ES" sz="4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 tu Salvador amante,</a:t>
            </a:r>
          </a:p>
          <a:p>
            <a:r>
              <a:rPr lang="es-ES" sz="4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¡Nunca pues te dé temor!</a:t>
            </a:r>
            <a:endParaRPr lang="es-ES" sz="4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7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92"/>
            <a:ext cx="9144000" cy="6852708"/>
          </a:xfrm>
          <a:prstGeom prst="rect">
            <a:avLst/>
          </a:prstGeom>
        </p:spPr>
      </p:pic>
      <p:sp>
        <p:nvSpPr>
          <p:cNvPr id="4" name="3 Rectángulo"/>
          <p:cNvSpPr/>
          <p:nvPr/>
        </p:nvSpPr>
        <p:spPr>
          <a:xfrm>
            <a:off x="5643570" y="6215082"/>
            <a:ext cx="325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/>
              <a:t>www.iglesiaciudadmeridiana.org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285720" y="1571612"/>
            <a:ext cx="885828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te dé temor vivir por Cristo</a:t>
            </a:r>
          </a:p>
          <a:p>
            <a:r>
              <a:rPr lang="es-E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Esa vida que te da;</a:t>
            </a:r>
          </a:p>
          <a:p>
            <a:r>
              <a:rPr lang="es-E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 tan sólo en él por siempre</a:t>
            </a:r>
          </a:p>
          <a:p>
            <a:r>
              <a:rPr lang="es-E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fiares, El con bien te saciará</a:t>
            </a:r>
            <a:endParaRPr lang="es-ES" sz="4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7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92"/>
            <a:ext cx="9144000" cy="6852708"/>
          </a:xfrm>
          <a:prstGeom prst="rect">
            <a:avLst/>
          </a:prstGeom>
        </p:spPr>
      </p:pic>
      <p:sp>
        <p:nvSpPr>
          <p:cNvPr id="4" name="3 Rectángulo"/>
          <p:cNvSpPr/>
          <p:nvPr/>
        </p:nvSpPr>
        <p:spPr>
          <a:xfrm>
            <a:off x="5643570" y="6215082"/>
            <a:ext cx="325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/>
              <a:t>www.iglesiaciudadmeridiana.org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285720" y="1571612"/>
            <a:ext cx="750099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te de temor, no te de temor,</a:t>
            </a:r>
          </a:p>
          <a:p>
            <a:r>
              <a:rPr lang="es-ES" sz="4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Nunca, nunca, nunca;</a:t>
            </a:r>
          </a:p>
          <a:p>
            <a:r>
              <a:rPr lang="es-ES" sz="4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 tu Salvador amante,</a:t>
            </a:r>
          </a:p>
          <a:p>
            <a:r>
              <a:rPr lang="es-ES" sz="4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¡Nunca pues te dé temor!</a:t>
            </a:r>
            <a:endParaRPr lang="es-ES" sz="4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229</Words>
  <Application>Microsoft Office PowerPoint</Application>
  <PresentationFormat>Presentación en pantalla (4:3)</PresentationFormat>
  <Paragraphs>40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María</dc:creator>
  <cp:lastModifiedBy>María</cp:lastModifiedBy>
  <cp:revision>3</cp:revision>
  <dcterms:created xsi:type="dcterms:W3CDTF">2010-06-23T12:25:12Z</dcterms:created>
  <dcterms:modified xsi:type="dcterms:W3CDTF">2011-02-23T09:35:27Z</dcterms:modified>
</cp:coreProperties>
</file>